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65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7" r:id="rId10"/>
    <p:sldId id="259" r:id="rId11"/>
    <p:sldId id="268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>
      <p:cViewPr varScale="1">
        <p:scale>
          <a:sx n="104" d="100"/>
          <a:sy n="104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030E0-B6BC-46AB-A4A8-C0E143F1A6A1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0CAD0-A1DC-477D-A97A-97F4D6D1B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5000"/>
            <a:duotone>
              <a:schemeClr val="bg2">
                <a:shade val="90000"/>
                <a:satMod val="150000"/>
              </a:schemeClr>
              <a:schemeClr val="bg2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606251-E6DD-42F8-B2FA-1659DC1E09A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5A4046-DB95-47CB-83BE-D50A2471611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://en.wikipedia.org/wiki/File:'A'_(PSF).pn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62967">
            <a:off x="-397733" y="765391"/>
            <a:ext cx="3586182" cy="383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92683">
            <a:off x="5393946" y="617344"/>
            <a:ext cx="3598285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733800" y="22860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sz="2400" dirty="0" smtClean="0"/>
              <a:t>VS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971800" y="304800"/>
            <a:ext cx="3657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Radios *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5562600"/>
            <a:ext cx="2249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By Treasure Robinson</a:t>
            </a:r>
            <a:endParaRPr lang="en-US" dirty="0"/>
          </a:p>
        </p:txBody>
      </p:sp>
      <p:pic>
        <p:nvPicPr>
          <p:cNvPr id="7" name="Picture 8" descr="'A' (PSF)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4495800"/>
            <a:ext cx="238125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did  </a:t>
            </a:r>
            <a:r>
              <a:rPr lang="en-US" dirty="0" smtClean="0"/>
              <a:t>I choose this topic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 choose this topic to reveal how much radios have </a:t>
            </a:r>
            <a:r>
              <a:rPr lang="en-US" dirty="0" err="1" smtClean="0"/>
              <a:t>advanced.</a:t>
            </a:r>
            <a:r>
              <a:rPr lang="en-US" dirty="0" err="1" smtClean="0"/>
              <a:t>Radios</a:t>
            </a:r>
            <a:r>
              <a:rPr lang="en-US" dirty="0" smtClean="0"/>
              <a:t> </a:t>
            </a:r>
            <a:r>
              <a:rPr lang="en-US" dirty="0" smtClean="0"/>
              <a:t>have been one of the many important technological devices for more than a century. The radio is, and still remains a popular demand for entertainment. </a:t>
            </a:r>
            <a:endParaRPr lang="en-US" dirty="0"/>
          </a:p>
        </p:txBody>
      </p:sp>
      <p:pic>
        <p:nvPicPr>
          <p:cNvPr id="2050" name="Picture 2" descr="Disk Jockey Spinning Hip Hop Records Animated Clipart&#10;&#10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4196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Interaction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area of interaction is Social. It’s social because it is a form of communication. It is also entertainment because it’s enjoying , relaxing , and fun. </a:t>
            </a:r>
            <a:endParaRPr lang="en-US" dirty="0"/>
          </a:p>
        </p:txBody>
      </p:sp>
      <p:pic>
        <p:nvPicPr>
          <p:cNvPr id="4" name="Picture 2" descr="Radio and Cassette Player Revolving Animated Clipart&#10;&#10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505200"/>
            <a:ext cx="33528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6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0"/>
            <a:ext cx="5181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581400"/>
            <a:ext cx="5181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Radio 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4108824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radio is the </a:t>
            </a:r>
            <a:r>
              <a:rPr lang="en-US" dirty="0"/>
              <a:t>transmission of signals by modulation of electromagnetic waves with frequencies below those of visible light.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Who created it 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</a:t>
            </a:r>
          </a:p>
          <a:p>
            <a:pPr>
              <a:buNone/>
            </a:pPr>
            <a:r>
              <a:rPr lang="en-US" dirty="0" smtClean="0"/>
              <a:t>          During the 1860’s - Scottish physicist, James Clerk Maxwell predicted the existence of radio waves. This prediction created the beginning of the existence of radios.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 In 1886 - Heinrich Rudolph Hertz contributed to this invention by demonstrating that rapid variation of electric currents could be projected into space in the form of radio waves.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In 1895 - The first major breakthrough in the radio occurred. Here, the patent for the radio was granted by </a:t>
            </a:r>
            <a:r>
              <a:rPr lang="en-US" dirty="0" err="1" smtClean="0"/>
              <a:t>Gugliemo</a:t>
            </a:r>
            <a:r>
              <a:rPr lang="en-US" dirty="0" smtClean="0"/>
              <a:t> Marconi. Marconi performed his first official experiment from the terrace of the Post Office to the Salisbury plain.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4343400"/>
            <a:ext cx="5334000" cy="328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In 1898 - For the first time telegraph is used to send a help signal from a lighthouse boat in August. In September Marconi comes to the US where he carries out a telegraph circuit for the Navy between the cursers New York and Massachusetts. The first wireless used for journalism for the Daily Express.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1912 - Marconi invents a new way to generate a continuous wave, known as the Multiple Spark System.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During 1922 - There were over 15,000 licensed Amateur stations.</a:t>
            </a:r>
            <a:endParaRPr lang="en-US" dirty="0"/>
          </a:p>
        </p:txBody>
      </p:sp>
      <p:pic>
        <p:nvPicPr>
          <p:cNvPr id="5124" name="Picture 4" descr="desktop microphone broadcasting Animated Clipart&#10;&#10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In 1945 ,</a:t>
            </a:r>
            <a:br>
              <a:rPr lang="en-US" dirty="0" smtClean="0"/>
            </a:br>
            <a:r>
              <a:rPr lang="en-US" dirty="0" smtClean="0"/>
              <a:t>New York DJ Barry Gray discovers interviewing celebrities on air garner higher ratings than playing music alone. Gray is unofficially dubbed the "Father of Talk Radio."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3622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1954: The number of radio receivers in the world exceeds the number of newspapers printed daily. </a:t>
            </a:r>
          </a:p>
          <a:p>
            <a:endParaRPr lang="en-US" dirty="0" smtClean="0"/>
          </a:p>
          <a:p>
            <a:r>
              <a:rPr lang="en-US" dirty="0" smtClean="0"/>
              <a:t>1962: United States radio stations begin broadcasting in stereophonic sound.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348</Words>
  <Application>Microsoft Office PowerPoint</Application>
  <PresentationFormat>On-screen Show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Slide 1</vt:lpstr>
      <vt:lpstr>What is a Radio ?</vt:lpstr>
      <vt:lpstr>         Who created it ?</vt:lpstr>
      <vt:lpstr>Slide 4</vt:lpstr>
      <vt:lpstr>Slide 5</vt:lpstr>
      <vt:lpstr>Slide 6</vt:lpstr>
      <vt:lpstr>Slide 7</vt:lpstr>
      <vt:lpstr>Slide 8</vt:lpstr>
      <vt:lpstr>Slide 9</vt:lpstr>
      <vt:lpstr>Why did  I choose this topic ?</vt:lpstr>
      <vt:lpstr>Areas of Interaction . .</vt:lpstr>
      <vt:lpstr>Slide 12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Radios !</dc:title>
  <dc:creator>student</dc:creator>
  <cp:lastModifiedBy>student</cp:lastModifiedBy>
  <cp:revision>22</cp:revision>
  <dcterms:created xsi:type="dcterms:W3CDTF">2010-09-21T19:21:05Z</dcterms:created>
  <dcterms:modified xsi:type="dcterms:W3CDTF">2010-09-23T19:06:28Z</dcterms:modified>
</cp:coreProperties>
</file>